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9" r:id="rId11"/>
    <p:sldId id="277" r:id="rId12"/>
    <p:sldId id="276" r:id="rId13"/>
    <p:sldId id="265" r:id="rId14"/>
    <p:sldId id="278" r:id="rId15"/>
    <p:sldId id="266" r:id="rId16"/>
    <p:sldId id="267" r:id="rId17"/>
    <p:sldId id="283" r:id="rId18"/>
    <p:sldId id="285" r:id="rId19"/>
    <p:sldId id="280" r:id="rId20"/>
    <p:sldId id="281" r:id="rId21"/>
    <p:sldId id="282" r:id="rId22"/>
    <p:sldId id="289" r:id="rId23"/>
    <p:sldId id="284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69" autoAdjust="0"/>
  </p:normalViewPr>
  <p:slideViewPr>
    <p:cSldViewPr snapToGrid="0" snapToObjects="1">
      <p:cViewPr varScale="1">
        <p:scale>
          <a:sx n="117" d="100"/>
          <a:sy n="117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9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7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8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1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9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2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6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5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C2D45-B622-B646-8106-ABC442A555CC}" type="datetimeFigureOut">
              <a:rPr lang="en-US" smtClean="0"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33D4C-EFE5-7A4A-B574-D66DD162C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tot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awingline3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6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awinglin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44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awingline10(6.20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awinglinebrain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93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positi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6" name="Picture 5" descr="drawinglinepositi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linepositive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linepositive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2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linepositive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pic>
        <p:nvPicPr>
          <p:cNvPr id="6" name="Picture 5" descr="drawingline3a(6.20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linepositive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72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linepositive4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5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linepositive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5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inglinepositive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1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linepositive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5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linepositiv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5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linepositivela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ing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0"/>
            <a:ext cx="8875059" cy="6858000"/>
          </a:xfrm>
          <a:prstGeom prst="rect">
            <a:avLst/>
          </a:prstGeom>
        </p:spPr>
      </p:pic>
      <p:pic>
        <p:nvPicPr>
          <p:cNvPr id="5" name="Picture 4" descr="drawinglineto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8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0</Words>
  <Application>Microsoft Macintosh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</cp:revision>
  <dcterms:created xsi:type="dcterms:W3CDTF">2019-01-16T05:22:31Z</dcterms:created>
  <dcterms:modified xsi:type="dcterms:W3CDTF">2020-06-08T05:21:47Z</dcterms:modified>
</cp:coreProperties>
</file>